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63" r:id="rId5"/>
    <p:sldId id="267" r:id="rId6"/>
    <p:sldId id="268" r:id="rId7"/>
    <p:sldId id="257" r:id="rId8"/>
    <p:sldId id="258" r:id="rId9"/>
    <p:sldId id="264" r:id="rId10"/>
    <p:sldId id="265" r:id="rId11"/>
    <p:sldId id="259" r:id="rId12"/>
    <p:sldId id="260" r:id="rId13"/>
    <p:sldId id="266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 showGuides="1">
      <p:cViewPr varScale="1">
        <p:scale>
          <a:sx n="66" d="100"/>
          <a:sy n="66" d="100"/>
        </p:scale>
        <p:origin x="677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05B4C-E2F5-4C36-8F90-004CF605A232}" type="datetimeFigureOut">
              <a:rPr lang="ru-RU" smtClean="0"/>
              <a:t>10.05.2023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0C49-05B5-4FDE-AE89-85AB2E34C8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9003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05B4C-E2F5-4C36-8F90-004CF605A232}" type="datetimeFigureOut">
              <a:rPr lang="ru-RU" smtClean="0"/>
              <a:t>10.05.2023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0C49-05B5-4FDE-AE89-85AB2E34C8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0371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05B4C-E2F5-4C36-8F90-004CF605A232}" type="datetimeFigureOut">
              <a:rPr lang="ru-RU" smtClean="0"/>
              <a:t>10.05.2023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0C49-05B5-4FDE-AE89-85AB2E34C8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3289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05B4C-E2F5-4C36-8F90-004CF605A232}" type="datetimeFigureOut">
              <a:rPr lang="ru-RU" smtClean="0"/>
              <a:t>10.05.2023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0C49-05B5-4FDE-AE89-85AB2E34C8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09374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05B4C-E2F5-4C36-8F90-004CF605A232}" type="datetimeFigureOut">
              <a:rPr lang="ru-RU" smtClean="0"/>
              <a:t>10.05.2023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0C49-05B5-4FDE-AE89-85AB2E34C8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8541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05B4C-E2F5-4C36-8F90-004CF605A232}" type="datetimeFigureOut">
              <a:rPr lang="ru-RU" smtClean="0"/>
              <a:t>10.05.2023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0C49-05B5-4FDE-AE89-85AB2E34C8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3574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05B4C-E2F5-4C36-8F90-004CF605A232}" type="datetimeFigureOut">
              <a:rPr lang="ru-RU" smtClean="0"/>
              <a:t>10.05.2023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0C49-05B5-4FDE-AE89-85AB2E34C8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7114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05B4C-E2F5-4C36-8F90-004CF605A232}" type="datetimeFigureOut">
              <a:rPr lang="ru-RU" smtClean="0"/>
              <a:t>10.05.2023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0C49-05B5-4FDE-AE89-85AB2E34C8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9177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05B4C-E2F5-4C36-8F90-004CF605A232}" type="datetimeFigureOut">
              <a:rPr lang="ru-RU" smtClean="0"/>
              <a:t>10.05.2023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0C49-05B5-4FDE-AE89-85AB2E34C8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2483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05B4C-E2F5-4C36-8F90-004CF605A232}" type="datetimeFigureOut">
              <a:rPr lang="ru-RU" smtClean="0"/>
              <a:t>10.05.2023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0C49-05B5-4FDE-AE89-85AB2E34C8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8987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05B4C-E2F5-4C36-8F90-004CF605A232}" type="datetimeFigureOut">
              <a:rPr lang="ru-RU" smtClean="0"/>
              <a:t>10.05.2023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20C49-05B5-4FDE-AE89-85AB2E34C8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43371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05B4C-E2F5-4C36-8F90-004CF605A232}" type="datetimeFigureOut">
              <a:rPr lang="ru-RU" smtClean="0"/>
              <a:t>10.05.2023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B20C49-05B5-4FDE-AE89-85AB2E34C8D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9016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Бот Города и погода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79710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828" y="565150"/>
            <a:ext cx="10384972" cy="5841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234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Города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Без регистрации в города с ботом не поиграть, поэтому регистрация – это обязательное условие игры, в городах с последней буквой ь или ы берется предпоследняя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955929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/</a:t>
            </a:r>
            <a:r>
              <a:rPr lang="en-US" sz="2800" dirty="0" err="1" smtClean="0"/>
              <a:t>stopgame</a:t>
            </a:r>
            <a:r>
              <a:rPr lang="en-US" sz="2800" dirty="0" smtClean="0"/>
              <a:t> – </a:t>
            </a:r>
            <a:r>
              <a:rPr lang="ru-RU" sz="2800" dirty="0" smtClean="0"/>
              <a:t>завершение игры</a:t>
            </a:r>
            <a:endParaRPr lang="ru-RU" sz="28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1559407"/>
            <a:ext cx="6096000" cy="410464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559408"/>
            <a:ext cx="6095999" cy="4069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792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12" y="365125"/>
            <a:ext cx="11734976" cy="6600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42192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Базовые команды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362638"/>
            <a:ext cx="10515600" cy="4351338"/>
          </a:xfrm>
        </p:spPr>
        <p:txBody>
          <a:bodyPr/>
          <a:lstStyle/>
          <a:p>
            <a:r>
              <a:rPr lang="en-US" dirty="0" smtClean="0"/>
              <a:t>/help /settings /start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8488" y="2158979"/>
            <a:ext cx="6495024" cy="4299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296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361536"/>
            <a:ext cx="6015074" cy="4080036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494" y="1361536"/>
            <a:ext cx="6111494" cy="4080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474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365125"/>
            <a:ext cx="10515600" cy="4351338"/>
          </a:xfrm>
        </p:spPr>
        <p:txBody>
          <a:bodyPr/>
          <a:lstStyle/>
          <a:p>
            <a:r>
              <a:rPr lang="en-US" dirty="0" smtClean="0"/>
              <a:t>/</a:t>
            </a:r>
            <a:r>
              <a:rPr lang="en-US" dirty="0" err="1" smtClean="0"/>
              <a:t>number_of_games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4304" y="1363763"/>
            <a:ext cx="7063391" cy="479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681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920" y="201900"/>
            <a:ext cx="11833066" cy="66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838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368" y="282205"/>
            <a:ext cx="11453664" cy="644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626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Погода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У бота можно спросить погоду без регистрации в нём, но он спросит город.</a:t>
            </a:r>
          </a:p>
          <a:p>
            <a:r>
              <a:rPr lang="ru-RU" dirty="0" smtClean="0"/>
              <a:t>Если зарегистрироваться, то можно будет не вводить город или выбрать показ погоды в другом городе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49696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0"/>
            <a:ext cx="6096000" cy="412936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6095998" cy="4025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521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1408937"/>
            <a:ext cx="6096000" cy="4033869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1408070"/>
            <a:ext cx="5973651" cy="4034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865225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79</Words>
  <Application>Microsoft Office PowerPoint</Application>
  <PresentationFormat>Широкоэкранный</PresentationFormat>
  <Paragraphs>10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Тема Office</vt:lpstr>
      <vt:lpstr>Бот Города и погода</vt:lpstr>
      <vt:lpstr>Базовые команды</vt:lpstr>
      <vt:lpstr>Презентация PowerPoint</vt:lpstr>
      <vt:lpstr>Презентация PowerPoint</vt:lpstr>
      <vt:lpstr>Презентация PowerPoint</vt:lpstr>
      <vt:lpstr>Презентация PowerPoint</vt:lpstr>
      <vt:lpstr>Погода</vt:lpstr>
      <vt:lpstr>Презентация PowerPoint</vt:lpstr>
      <vt:lpstr>Презентация PowerPoint</vt:lpstr>
      <vt:lpstr>Презентация PowerPoint</vt:lpstr>
      <vt:lpstr>Города</vt:lpstr>
      <vt:lpstr>/stopgame – завершение игры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Бот Города и погода</dc:title>
  <dc:creator>Asus</dc:creator>
  <cp:lastModifiedBy>Asus</cp:lastModifiedBy>
  <cp:revision>3</cp:revision>
  <dcterms:created xsi:type="dcterms:W3CDTF">2023-05-10T16:47:26Z</dcterms:created>
  <dcterms:modified xsi:type="dcterms:W3CDTF">2023-05-10T18:08:09Z</dcterms:modified>
</cp:coreProperties>
</file>

<file path=docProps/thumbnail.jpeg>
</file>